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724400"/>
            <a:ext cx="7854696" cy="1752600"/>
          </a:xfrm>
        </p:spPr>
        <p:txBody>
          <a:bodyPr/>
          <a:lstStyle/>
          <a:p>
            <a:pPr algn="r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project is a temporary endeavor undertaken to create a unique product or services.</a:t>
            </a:r>
          </a:p>
          <a:p>
            <a:r>
              <a:rPr lang="en-US" dirty="0" smtClean="0"/>
              <a:t>A project is one shot, time limited, goal directed, requiring the commitment of varied skills and resources.</a:t>
            </a:r>
          </a:p>
          <a:p>
            <a:r>
              <a:rPr lang="en-US" dirty="0" smtClean="0"/>
              <a:t>A project is temporary in that there is defined start( the decision to proceed) and a defined end ( the achievement of the goals and objectives). Projects usually includes constraints and risk regarding costs, schedule or performance outcome.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Conti: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project is a temporary endeavor with a defined beginning and end (usually time-constrained, and often constrained by funding or deliverables),</a:t>
            </a:r>
            <a:r>
              <a:rPr lang="en-US" baseline="30000" dirty="0" smtClean="0"/>
              <a:t> </a:t>
            </a:r>
            <a:r>
              <a:rPr lang="en-US" dirty="0" smtClean="0"/>
              <a:t>undertaken to meet unique goals and objectives, typically to bring about beneficial change or added value.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 of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 project goes through six phases in its life: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Project Definition ( defining the goals, objectives and critical success factors for the project)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Project Initiation: Everything that is needed to be set-up the project before work can start.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Project Planning: Detailed plans of how the work will be carried out including time, cost and resource estimates.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Project Execution:  Doing the work to deliver the product, services or desired outcome.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5"/>
            </a:pPr>
            <a:r>
              <a:rPr lang="en-US" dirty="0" smtClean="0"/>
              <a:t>Project Control: Ensuring that the project stays on track and taking corrective action to ensure it does.</a:t>
            </a:r>
          </a:p>
          <a:p>
            <a:pPr marL="514350" indent="-514350">
              <a:buFont typeface="Wingdings 2"/>
              <a:buAutoNum type="arabicPeriod" startAt="5"/>
            </a:pPr>
            <a:r>
              <a:rPr lang="en-US" dirty="0" smtClean="0"/>
              <a:t>Project Closure. Formal acceptance of deliverables and disbanding of all elements that were required to run a project.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182</TotalTime>
  <Words>249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PROJECT</vt:lpstr>
      <vt:lpstr>PROJECT</vt:lpstr>
      <vt:lpstr>Conti:</vt:lpstr>
      <vt:lpstr>Phases of Project</vt:lpstr>
      <vt:lpstr>Conti: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PLANNING AND MANAGEMENT</dc:title>
  <dc:creator>ok</dc:creator>
  <cp:lastModifiedBy>ismail - [2010]</cp:lastModifiedBy>
  <cp:revision>9</cp:revision>
  <dcterms:created xsi:type="dcterms:W3CDTF">2006-08-16T00:00:00Z</dcterms:created>
  <dcterms:modified xsi:type="dcterms:W3CDTF">2020-04-11T06:23:23Z</dcterms:modified>
</cp:coreProperties>
</file>